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68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17621/City_tour_Old_Town_Zwol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185095" y="154547"/>
            <a:ext cx="7766936" cy="959906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history</a:t>
            </a:r>
            <a:r>
              <a:rPr lang="nl-NL" dirty="0" smtClean="0"/>
              <a:t> of Zwolle</a:t>
            </a:r>
            <a:endParaRPr lang="nl-NL" dirty="0"/>
          </a:p>
        </p:txBody>
      </p:sp>
      <p:pic>
        <p:nvPicPr>
          <p:cNvPr id="9218" name="Picture 2" descr="Afbeeldingsresultaat voor zwo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95" y="1114453"/>
            <a:ext cx="9994005" cy="55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Peacefull</a:t>
            </a:r>
            <a:r>
              <a:rPr lang="nl-NL" dirty="0" smtClean="0"/>
              <a:t> </a:t>
            </a:r>
            <a:r>
              <a:rPr lang="nl-NL" dirty="0" err="1" smtClean="0"/>
              <a:t>times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5607556" cy="3880773"/>
          </a:xfrm>
        </p:spPr>
        <p:txBody>
          <a:bodyPr/>
          <a:lstStyle/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Zwolle was </a:t>
            </a:r>
            <a:r>
              <a:rPr lang="nl-NL" dirty="0" err="1"/>
              <a:t>peacefull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long time. </a:t>
            </a:r>
            <a:endParaRPr lang="nl-NL" dirty="0" smtClean="0"/>
          </a:p>
          <a:p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French </a:t>
            </a:r>
            <a:r>
              <a:rPr lang="nl-NL" dirty="0" err="1" smtClean="0"/>
              <a:t>occupation</a:t>
            </a:r>
            <a:r>
              <a:rPr lang="nl-NL" dirty="0" smtClean="0"/>
              <a:t> Zwolle </a:t>
            </a:r>
            <a:r>
              <a:rPr lang="nl-NL" dirty="0" err="1" smtClean="0"/>
              <a:t>became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capital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province</a:t>
            </a:r>
            <a:r>
              <a:rPr lang="nl-NL" dirty="0" smtClean="0"/>
              <a:t> Overijssel.</a:t>
            </a:r>
          </a:p>
          <a:p>
            <a:r>
              <a:rPr lang="nl-NL" dirty="0"/>
              <a:t>The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slowly</a:t>
            </a:r>
            <a:r>
              <a:rPr lang="nl-NL" dirty="0"/>
              <a:t>.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industrial</a:t>
            </a:r>
            <a:r>
              <a:rPr lang="nl-NL" dirty="0"/>
              <a:t> </a:t>
            </a:r>
            <a:r>
              <a:rPr lang="nl-NL" dirty="0" err="1"/>
              <a:t>revolution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got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railwaystation</a:t>
            </a:r>
            <a:r>
              <a:rPr lang="nl-NL" dirty="0"/>
              <a:t>. The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already</a:t>
            </a:r>
            <a:r>
              <a:rPr lang="nl-NL" dirty="0"/>
              <a:t> expanded </a:t>
            </a:r>
            <a:r>
              <a:rPr lang="nl-NL" dirty="0" err="1"/>
              <a:t>outside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walls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5122" name="Picture 2" descr="Afbeeldingsresultaat voor zwolle geschied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2" y="609600"/>
            <a:ext cx="4554517" cy="58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9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World War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4551489" cy="3880773"/>
          </a:xfrm>
        </p:spPr>
        <p:txBody>
          <a:bodyPr/>
          <a:lstStyle/>
          <a:p>
            <a:r>
              <a:rPr lang="nl-NL" dirty="0" err="1"/>
              <a:t>During</a:t>
            </a:r>
            <a:r>
              <a:rPr lang="nl-NL" dirty="0"/>
              <a:t> World War II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was </a:t>
            </a:r>
            <a:r>
              <a:rPr lang="nl-NL" dirty="0" err="1"/>
              <a:t>occupied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Germans</a:t>
            </a:r>
            <a:r>
              <a:rPr lang="nl-NL" dirty="0"/>
              <a:t>.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was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 smtClean="0"/>
              <a:t>province</a:t>
            </a:r>
            <a:r>
              <a:rPr lang="nl-NL" dirty="0" smtClean="0"/>
              <a:t> </a:t>
            </a:r>
            <a:r>
              <a:rPr lang="nl-NL" dirty="0" err="1" smtClean="0"/>
              <a:t>capital</a:t>
            </a:r>
            <a:r>
              <a:rPr lang="nl-NL" dirty="0" smtClean="0"/>
              <a:t> a lot of </a:t>
            </a:r>
            <a:r>
              <a:rPr lang="nl-NL" dirty="0" err="1" smtClean="0"/>
              <a:t>German</a:t>
            </a:r>
            <a:r>
              <a:rPr lang="nl-NL" dirty="0" smtClean="0"/>
              <a:t> </a:t>
            </a:r>
            <a:r>
              <a:rPr lang="nl-NL" dirty="0" err="1" smtClean="0"/>
              <a:t>institutes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placed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city</a:t>
            </a:r>
            <a:r>
              <a:rPr lang="nl-NL" dirty="0" smtClean="0"/>
              <a:t>.</a:t>
            </a:r>
          </a:p>
          <a:p>
            <a:r>
              <a:rPr lang="nl-NL" dirty="0"/>
              <a:t>At </a:t>
            </a:r>
            <a:r>
              <a:rPr lang="nl-NL" dirty="0" err="1"/>
              <a:t>the</a:t>
            </a:r>
            <a:r>
              <a:rPr lang="nl-NL" dirty="0"/>
              <a:t> end of </a:t>
            </a:r>
            <a:r>
              <a:rPr lang="nl-NL" dirty="0" err="1"/>
              <a:t>the</a:t>
            </a:r>
            <a:r>
              <a:rPr lang="nl-NL" dirty="0"/>
              <a:t> war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got</a:t>
            </a:r>
            <a:r>
              <a:rPr lang="nl-NL" dirty="0"/>
              <a:t> </a:t>
            </a:r>
            <a:r>
              <a:rPr lang="nl-NL" dirty="0" err="1"/>
              <a:t>liberated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Canadians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heroic</a:t>
            </a:r>
            <a:r>
              <a:rPr lang="nl-NL" dirty="0"/>
              <a:t> story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man, Leo Major, </a:t>
            </a:r>
            <a:r>
              <a:rPr lang="nl-NL" dirty="0" err="1"/>
              <a:t>liberated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himself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pic>
        <p:nvPicPr>
          <p:cNvPr id="6146" name="Picture 2" descr="Afbeeldingsresultaat voor leo 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59" y="364902"/>
            <a:ext cx="4287635" cy="63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1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Nowadays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58790"/>
            <a:ext cx="8596668" cy="943219"/>
          </a:xfrm>
        </p:spPr>
        <p:txBody>
          <a:bodyPr/>
          <a:lstStyle/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grew</a:t>
            </a:r>
            <a:r>
              <a:rPr lang="nl-NL" dirty="0"/>
              <a:t> even more. </a:t>
            </a:r>
            <a:r>
              <a:rPr lang="nl-NL" dirty="0" err="1"/>
              <a:t>Nowadays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is </a:t>
            </a: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most </a:t>
            </a:r>
            <a:r>
              <a:rPr lang="nl-NL" dirty="0" err="1"/>
              <a:t>prosperous</a:t>
            </a:r>
            <a:r>
              <a:rPr lang="nl-NL" dirty="0"/>
              <a:t> </a:t>
            </a:r>
            <a:r>
              <a:rPr lang="nl-NL" dirty="0" err="1"/>
              <a:t>cities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Netherlands.</a:t>
            </a:r>
          </a:p>
          <a:p>
            <a:endParaRPr lang="nl-NL" dirty="0"/>
          </a:p>
        </p:txBody>
      </p:sp>
      <p:pic>
        <p:nvPicPr>
          <p:cNvPr id="7170" name="Picture 2" descr="Afbeeldingsresultaat voor zwo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2068998"/>
            <a:ext cx="8451179" cy="47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8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city</a:t>
            </a:r>
            <a:r>
              <a:rPr lang="nl-NL" dirty="0" smtClean="0"/>
              <a:t> tour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assignment</a:t>
            </a:r>
            <a:r>
              <a:rPr lang="nl-NL" dirty="0" smtClean="0"/>
              <a:t> </a:t>
            </a:r>
            <a:r>
              <a:rPr lang="nl-NL" dirty="0" err="1" smtClean="0"/>
              <a:t>contains</a:t>
            </a:r>
            <a:r>
              <a:rPr lang="nl-NL" dirty="0" smtClean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parts</a:t>
            </a:r>
            <a:endParaRPr lang="nl-NL" dirty="0" smtClean="0"/>
          </a:p>
          <a:p>
            <a:r>
              <a:rPr lang="nl-NL" dirty="0" smtClean="0"/>
              <a:t>The first part is a tour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Old Town of Zwolle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a </a:t>
            </a:r>
            <a:r>
              <a:rPr lang="nl-NL" dirty="0" err="1" smtClean="0"/>
              <a:t>puzzle</a:t>
            </a:r>
            <a:r>
              <a:rPr lang="nl-NL" dirty="0" smtClean="0"/>
              <a:t>.</a:t>
            </a:r>
          </a:p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second part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a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a </a:t>
            </a:r>
            <a:r>
              <a:rPr lang="nl-NL" dirty="0" err="1" smtClean="0"/>
              <a:t>specific</a:t>
            </a:r>
            <a:r>
              <a:rPr lang="nl-NL" dirty="0" smtClean="0"/>
              <a:t> topic in Zwolle.</a:t>
            </a:r>
          </a:p>
          <a:p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five different </a:t>
            </a:r>
            <a:r>
              <a:rPr lang="nl-NL" dirty="0" err="1" smtClean="0"/>
              <a:t>groups</a:t>
            </a:r>
            <a:r>
              <a:rPr lang="nl-NL" dirty="0" smtClean="0"/>
              <a:t>.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take </a:t>
            </a:r>
            <a:r>
              <a:rPr lang="nl-NL" dirty="0" err="1" smtClean="0"/>
              <a:t>place</a:t>
            </a:r>
            <a:r>
              <a:rPr lang="nl-NL" dirty="0" smtClean="0"/>
              <a:t> in </a:t>
            </a:r>
            <a:r>
              <a:rPr lang="nl-NL" dirty="0" err="1" smtClean="0"/>
              <a:t>lesson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four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0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 </a:t>
            </a:r>
            <a:r>
              <a:rPr lang="nl-NL" dirty="0" err="1" smtClean="0"/>
              <a:t>to</a:t>
            </a:r>
            <a:r>
              <a:rPr lang="nl-NL" dirty="0" smtClean="0"/>
              <a:t>: </a:t>
            </a:r>
            <a:r>
              <a:rPr lang="nl-NL" u="sng" dirty="0">
                <a:hlinkClick r:id="rId2"/>
              </a:rPr>
              <a:t>https://</a:t>
            </a:r>
            <a:r>
              <a:rPr lang="nl-NL" u="sng" dirty="0" smtClean="0">
                <a:hlinkClick r:id="rId2"/>
              </a:rPr>
              <a:t>maken.wikiwijs.nl/117621/City_tour_Old_Town_Zwolle</a:t>
            </a:r>
            <a:endParaRPr lang="nl-NL" dirty="0" smtClean="0"/>
          </a:p>
          <a:p>
            <a:r>
              <a:rPr lang="nl-NL" dirty="0" smtClean="0"/>
              <a:t>On </a:t>
            </a:r>
            <a:r>
              <a:rPr lang="nl-NL" dirty="0" err="1" smtClean="0"/>
              <a:t>this</a:t>
            </a:r>
            <a:r>
              <a:rPr lang="nl-NL" dirty="0" smtClean="0"/>
              <a:t> webpage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information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Let’s</a:t>
            </a:r>
            <a:r>
              <a:rPr lang="nl-NL" dirty="0" smtClean="0"/>
              <a:t> make </a:t>
            </a:r>
            <a:r>
              <a:rPr lang="nl-NL" dirty="0" err="1" smtClean="0"/>
              <a:t>groups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Look at </a:t>
            </a:r>
            <a:r>
              <a:rPr lang="nl-NL" dirty="0" err="1" smtClean="0"/>
              <a:t>the</a:t>
            </a:r>
            <a:r>
              <a:rPr lang="nl-NL" dirty="0" smtClean="0"/>
              <a:t> webpage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start preparing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assignment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Are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431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857518"/>
            <a:ext cx="5769736" cy="57697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Scan </a:t>
            </a:r>
            <a:r>
              <a:rPr lang="nl-NL" dirty="0" err="1" smtClean="0"/>
              <a:t>the</a:t>
            </a:r>
            <a:r>
              <a:rPr lang="nl-NL" dirty="0" smtClean="0"/>
              <a:t> QR-code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lesson</a:t>
            </a:r>
            <a:r>
              <a:rPr lang="nl-NL" dirty="0" smtClean="0"/>
              <a:t>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Learning question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goals</a:t>
            </a:r>
          </a:p>
          <a:p>
            <a:r>
              <a:rPr lang="nl-NL" dirty="0" smtClean="0"/>
              <a:t>A short </a:t>
            </a:r>
            <a:r>
              <a:rPr lang="nl-NL" dirty="0" err="1" smtClean="0"/>
              <a:t>history</a:t>
            </a:r>
            <a:r>
              <a:rPr lang="nl-NL" dirty="0" smtClean="0"/>
              <a:t> of Zwolle</a:t>
            </a:r>
          </a:p>
          <a:p>
            <a:r>
              <a:rPr lang="nl-NL" dirty="0" err="1" smtClean="0"/>
              <a:t>Preparation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tour </a:t>
            </a:r>
            <a:r>
              <a:rPr lang="nl-NL" dirty="0" err="1" smtClean="0"/>
              <a:t>through</a:t>
            </a:r>
            <a:r>
              <a:rPr lang="nl-NL" dirty="0" smtClean="0"/>
              <a:t> Old Town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63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Learning question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goals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this lesson series we will work with the learning question: What do you know about the city of Zwolle?</a:t>
            </a:r>
            <a:endParaRPr lang="nl-NL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learning goals connected to that are:</a:t>
            </a:r>
            <a:endParaRPr lang="nl-NL" dirty="0"/>
          </a:p>
          <a:p>
            <a:pPr lvl="1"/>
            <a:r>
              <a:rPr lang="en-GB" dirty="0"/>
              <a:t>Students can create a presentation according to the presentation guide.</a:t>
            </a:r>
            <a:endParaRPr lang="nl-NL" dirty="0"/>
          </a:p>
          <a:p>
            <a:pPr lvl="1"/>
            <a:r>
              <a:rPr lang="en-GB" dirty="0"/>
              <a:t>Students can name at least five historical buildings of Zwolle and can tell the stories linked to them.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3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zwolle.nl/sites/default/files/1940_fullimage_his_sta_stadswapen-met-leeuw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r="863" b="6066"/>
          <a:stretch/>
        </p:blipFill>
        <p:spPr bwMode="auto">
          <a:xfrm>
            <a:off x="1662828" y="1867437"/>
            <a:ext cx="7545566" cy="46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137852"/>
            <a:ext cx="7766936" cy="1646302"/>
          </a:xfrm>
        </p:spPr>
        <p:txBody>
          <a:bodyPr/>
          <a:lstStyle/>
          <a:p>
            <a:r>
              <a:rPr lang="nl-NL" dirty="0" smtClean="0"/>
              <a:t>A short </a:t>
            </a:r>
            <a:r>
              <a:rPr lang="nl-NL" dirty="0" err="1" smtClean="0"/>
              <a:t>history</a:t>
            </a:r>
            <a:r>
              <a:rPr lang="nl-NL" dirty="0" smtClean="0"/>
              <a:t> of Zwolle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1990214"/>
            <a:ext cx="7766936" cy="1096899"/>
          </a:xfrm>
        </p:spPr>
        <p:txBody>
          <a:bodyPr/>
          <a:lstStyle/>
          <a:p>
            <a:r>
              <a:rPr lang="nl-NL" dirty="0" smtClean="0"/>
              <a:t>Tour </a:t>
            </a:r>
            <a:r>
              <a:rPr lang="nl-NL" dirty="0" err="1" smtClean="0"/>
              <a:t>through</a:t>
            </a:r>
            <a:r>
              <a:rPr lang="nl-NL" dirty="0" smtClean="0"/>
              <a:t> Old Town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21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first </a:t>
            </a:r>
            <a:r>
              <a:rPr lang="nl-NL" dirty="0" err="1" smtClean="0"/>
              <a:t>habitants</a:t>
            </a:r>
            <a:r>
              <a:rPr lang="nl-NL" dirty="0" smtClean="0"/>
              <a:t> of Zwolle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4190880" cy="3880773"/>
          </a:xfrm>
        </p:spPr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Middle</a:t>
            </a:r>
            <a:r>
              <a:rPr lang="nl-NL" dirty="0" smtClean="0"/>
              <a:t> </a:t>
            </a:r>
            <a:r>
              <a:rPr lang="nl-NL" dirty="0" err="1" smtClean="0"/>
              <a:t>Ages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settled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banks</a:t>
            </a:r>
            <a:r>
              <a:rPr lang="nl-NL" dirty="0" smtClean="0"/>
              <a:t> </a:t>
            </a:r>
            <a:r>
              <a:rPr lang="nl-NL" dirty="0" err="1" smtClean="0"/>
              <a:t>inbetween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rivers</a:t>
            </a:r>
            <a:r>
              <a:rPr lang="nl-NL" dirty="0" smtClean="0"/>
              <a:t> Vecht </a:t>
            </a:r>
            <a:r>
              <a:rPr lang="nl-NL" dirty="0" err="1" smtClean="0"/>
              <a:t>and</a:t>
            </a:r>
            <a:r>
              <a:rPr lang="nl-NL" dirty="0" smtClean="0"/>
              <a:t> IJssel.</a:t>
            </a:r>
          </a:p>
          <a:p>
            <a:r>
              <a:rPr lang="nl-NL" dirty="0"/>
              <a:t>The </a:t>
            </a:r>
            <a:r>
              <a:rPr lang="nl-NL" dirty="0" err="1"/>
              <a:t>rise</a:t>
            </a:r>
            <a:r>
              <a:rPr lang="nl-NL" dirty="0"/>
              <a:t> of land was </a:t>
            </a:r>
            <a:r>
              <a:rPr lang="nl-NL" dirty="0" err="1"/>
              <a:t>called</a:t>
            </a:r>
            <a:r>
              <a:rPr lang="nl-NL" dirty="0"/>
              <a:t> ‘</a:t>
            </a:r>
            <a:r>
              <a:rPr lang="nl-NL" dirty="0" err="1"/>
              <a:t>suolle</a:t>
            </a:r>
            <a:r>
              <a:rPr lang="nl-NL" dirty="0"/>
              <a:t>’. </a:t>
            </a:r>
            <a:r>
              <a:rPr lang="nl-NL" dirty="0" err="1"/>
              <a:t>That</a:t>
            </a:r>
            <a:r>
              <a:rPr lang="nl-NL" dirty="0"/>
              <a:t> name </a:t>
            </a:r>
            <a:r>
              <a:rPr lang="nl-NL" dirty="0" err="1"/>
              <a:t>turned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name of Zwolle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was born. </a:t>
            </a:r>
          </a:p>
          <a:p>
            <a:endParaRPr lang="nl-NL" dirty="0"/>
          </a:p>
        </p:txBody>
      </p:sp>
      <p:pic>
        <p:nvPicPr>
          <p:cNvPr id="1026" name="Picture 2" descr="Afbeeldingsresultaat voor middle ages sett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591924"/>
            <a:ext cx="6440465" cy="40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4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Middle</a:t>
            </a:r>
            <a:r>
              <a:rPr lang="nl-NL" dirty="0" smtClean="0"/>
              <a:t> </a:t>
            </a:r>
            <a:r>
              <a:rPr lang="nl-NL" dirty="0" err="1" smtClean="0"/>
              <a:t>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4680277" cy="3880773"/>
          </a:xfrm>
        </p:spPr>
        <p:txBody>
          <a:bodyPr/>
          <a:lstStyle/>
          <a:p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1000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was first </a:t>
            </a:r>
            <a:r>
              <a:rPr lang="nl-NL" dirty="0" err="1"/>
              <a:t>mentioned</a:t>
            </a:r>
            <a:r>
              <a:rPr lang="nl-NL" dirty="0"/>
              <a:t> in </a:t>
            </a:r>
            <a:r>
              <a:rPr lang="nl-NL" dirty="0" err="1"/>
              <a:t>documents</a:t>
            </a:r>
            <a:r>
              <a:rPr lang="nl-NL" dirty="0"/>
              <a:t>. The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slowly</a:t>
            </a:r>
            <a:r>
              <a:rPr lang="nl-NL" dirty="0"/>
              <a:t> </a:t>
            </a:r>
            <a:r>
              <a:rPr lang="nl-NL" dirty="0" err="1"/>
              <a:t>grow</a:t>
            </a:r>
            <a:r>
              <a:rPr lang="nl-NL" dirty="0"/>
              <a:t>. In 1230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got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 smtClean="0"/>
              <a:t>cityright</a:t>
            </a:r>
            <a:r>
              <a:rPr lang="nl-NL" dirty="0" smtClean="0"/>
              <a:t>. </a:t>
            </a:r>
          </a:p>
          <a:p>
            <a:r>
              <a:rPr lang="nl-NL" dirty="0"/>
              <a:t>The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played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important part in </a:t>
            </a:r>
            <a:r>
              <a:rPr lang="nl-NL" dirty="0" err="1"/>
              <a:t>the</a:t>
            </a:r>
            <a:r>
              <a:rPr lang="nl-NL" dirty="0"/>
              <a:t> Modern </a:t>
            </a:r>
            <a:r>
              <a:rPr lang="nl-NL" dirty="0" err="1"/>
              <a:t>Devotion</a:t>
            </a:r>
            <a:r>
              <a:rPr lang="nl-NL" dirty="0"/>
              <a:t>. Thomas a </a:t>
            </a:r>
            <a:r>
              <a:rPr lang="nl-NL" dirty="0" err="1"/>
              <a:t>Kempis</a:t>
            </a:r>
            <a:r>
              <a:rPr lang="nl-NL" dirty="0"/>
              <a:t> </a:t>
            </a:r>
            <a:r>
              <a:rPr lang="nl-NL" dirty="0" err="1"/>
              <a:t>originates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pic>
        <p:nvPicPr>
          <p:cNvPr id="2050" name="Picture 2" descr="Afbeeldingsresultaat voor middle ages zwo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1930400"/>
            <a:ext cx="5852330" cy="46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8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Member of </a:t>
            </a:r>
            <a:r>
              <a:rPr lang="nl-NL" dirty="0" err="1" smtClean="0"/>
              <a:t>the</a:t>
            </a:r>
            <a:r>
              <a:rPr lang="nl-NL" dirty="0" smtClean="0"/>
              <a:t> Hanze </a:t>
            </a:r>
            <a:r>
              <a:rPr lang="nl-NL" dirty="0" err="1" smtClean="0"/>
              <a:t>trade</a:t>
            </a:r>
            <a:r>
              <a:rPr lang="nl-NL" dirty="0" smtClean="0"/>
              <a:t> Union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3555522" cy="3880773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early</a:t>
            </a:r>
            <a:r>
              <a:rPr lang="nl-NL" dirty="0"/>
              <a:t> 15th </a:t>
            </a:r>
            <a:r>
              <a:rPr lang="nl-NL" dirty="0" err="1"/>
              <a:t>century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became</a:t>
            </a:r>
            <a:r>
              <a:rPr lang="nl-NL" dirty="0"/>
              <a:t> a member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smtClean="0"/>
              <a:t>Hanze.</a:t>
            </a:r>
          </a:p>
          <a:p>
            <a:r>
              <a:rPr lang="nl-NL" dirty="0"/>
              <a:t>The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gained</a:t>
            </a:r>
            <a:r>
              <a:rPr lang="nl-NL" dirty="0"/>
              <a:t> more </a:t>
            </a:r>
            <a:r>
              <a:rPr lang="nl-NL" dirty="0" err="1"/>
              <a:t>and</a:t>
            </a:r>
            <a:r>
              <a:rPr lang="nl-NL" dirty="0"/>
              <a:t> more </a:t>
            </a:r>
            <a:r>
              <a:rPr lang="nl-NL" dirty="0" err="1"/>
              <a:t>independence</a:t>
            </a:r>
            <a:r>
              <a:rPr lang="nl-NL" dirty="0"/>
              <a:t>. The 15th </a:t>
            </a:r>
            <a:r>
              <a:rPr lang="nl-NL" dirty="0" err="1"/>
              <a:t>centery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highdays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pic>
        <p:nvPicPr>
          <p:cNvPr id="3074" name="Picture 2" descr="Afbeeldingsresultaat voor hanzever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04" y="2160589"/>
            <a:ext cx="7959144" cy="43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0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Troubled</a:t>
            </a:r>
            <a:r>
              <a:rPr lang="nl-NL" dirty="0" smtClean="0"/>
              <a:t> </a:t>
            </a:r>
            <a:r>
              <a:rPr lang="nl-NL" dirty="0" err="1" smtClean="0"/>
              <a:t>times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4577246" cy="3880773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early</a:t>
            </a:r>
            <a:r>
              <a:rPr lang="nl-NL" dirty="0"/>
              <a:t> 16th </a:t>
            </a:r>
            <a:r>
              <a:rPr lang="nl-NL" dirty="0" err="1"/>
              <a:t>century</a:t>
            </a:r>
            <a:r>
              <a:rPr lang="nl-NL" dirty="0"/>
              <a:t> a </a:t>
            </a:r>
            <a:r>
              <a:rPr lang="nl-NL" dirty="0" err="1"/>
              <a:t>tradingwar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rivaling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of Kampen </a:t>
            </a:r>
            <a:r>
              <a:rPr lang="nl-NL" dirty="0" err="1"/>
              <a:t>started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/>
              <a:t>The </a:t>
            </a:r>
            <a:r>
              <a:rPr lang="nl-NL" dirty="0" err="1" smtClean="0"/>
              <a:t>duke</a:t>
            </a:r>
            <a:r>
              <a:rPr lang="nl-NL" dirty="0" smtClean="0"/>
              <a:t> of Gelre </a:t>
            </a:r>
            <a:r>
              <a:rPr lang="nl-NL" dirty="0" err="1"/>
              <a:t>besieged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. But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tricked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duke</a:t>
            </a:r>
            <a:r>
              <a:rPr lang="nl-NL" dirty="0"/>
              <a:t> in </a:t>
            </a:r>
            <a:r>
              <a:rPr lang="nl-NL" dirty="0" err="1"/>
              <a:t>getting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made </a:t>
            </a:r>
            <a:r>
              <a:rPr lang="nl-NL" dirty="0" err="1"/>
              <a:t>him</a:t>
            </a:r>
            <a:r>
              <a:rPr lang="nl-NL" dirty="0"/>
              <a:t> a </a:t>
            </a:r>
            <a:r>
              <a:rPr lang="nl-NL" dirty="0" err="1"/>
              <a:t>prisoner</a:t>
            </a:r>
            <a:r>
              <a:rPr lang="nl-NL" dirty="0" smtClean="0"/>
              <a:t>.</a:t>
            </a:r>
          </a:p>
          <a:p>
            <a:r>
              <a:rPr lang="nl-NL" dirty="0"/>
              <a:t>The </a:t>
            </a:r>
            <a:r>
              <a:rPr lang="nl-NL" dirty="0" err="1"/>
              <a:t>nickname</a:t>
            </a:r>
            <a:r>
              <a:rPr lang="nl-NL" dirty="0"/>
              <a:t> ‘</a:t>
            </a:r>
            <a:r>
              <a:rPr lang="nl-NL" dirty="0" err="1"/>
              <a:t>bluefingers</a:t>
            </a:r>
            <a:r>
              <a:rPr lang="nl-NL" dirty="0"/>
              <a:t>’ </a:t>
            </a:r>
            <a:r>
              <a:rPr lang="nl-NL" dirty="0" err="1"/>
              <a:t>originates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conflict </a:t>
            </a:r>
            <a:r>
              <a:rPr lang="nl-NL" dirty="0" err="1"/>
              <a:t>with</a:t>
            </a:r>
            <a:r>
              <a:rPr lang="nl-NL" dirty="0"/>
              <a:t> Kampen. The </a:t>
            </a:r>
            <a:r>
              <a:rPr lang="nl-NL" dirty="0" err="1"/>
              <a:t>city</a:t>
            </a:r>
            <a:r>
              <a:rPr lang="nl-NL" dirty="0"/>
              <a:t> of Kampen had a </a:t>
            </a:r>
            <a:r>
              <a:rPr lang="nl-NL" dirty="0" err="1"/>
              <a:t>debt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of Zwolle.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payed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debt</a:t>
            </a:r>
            <a:r>
              <a:rPr lang="nl-NL" dirty="0"/>
              <a:t> in </a:t>
            </a:r>
            <a:r>
              <a:rPr lang="nl-NL" dirty="0" err="1"/>
              <a:t>nickles</a:t>
            </a:r>
            <a:r>
              <a:rPr lang="nl-NL" dirty="0"/>
              <a:t>. The </a:t>
            </a:r>
            <a:r>
              <a:rPr lang="nl-NL" dirty="0" err="1"/>
              <a:t>clerks</a:t>
            </a:r>
            <a:r>
              <a:rPr lang="nl-NL" dirty="0"/>
              <a:t> of Zwolle </a:t>
            </a:r>
            <a:r>
              <a:rPr lang="nl-NL" dirty="0" err="1"/>
              <a:t>got</a:t>
            </a:r>
            <a:r>
              <a:rPr lang="nl-NL" dirty="0"/>
              <a:t> blue </a:t>
            </a:r>
            <a:r>
              <a:rPr lang="nl-NL" dirty="0" err="1"/>
              <a:t>fingers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counting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nickles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4098" name="Picture 2" descr="Afbeeldingsresultaat voor zwolle histo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1" y="2052515"/>
            <a:ext cx="6549936" cy="37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4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Dutch war of </a:t>
            </a:r>
            <a:r>
              <a:rPr lang="nl-NL" dirty="0" err="1" smtClean="0"/>
              <a:t>independence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middle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16th </a:t>
            </a:r>
            <a:r>
              <a:rPr lang="nl-NL" dirty="0" err="1"/>
              <a:t>century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was a lot of conflict in </a:t>
            </a:r>
            <a:r>
              <a:rPr lang="nl-NL" dirty="0" err="1"/>
              <a:t>the</a:t>
            </a:r>
            <a:r>
              <a:rPr lang="nl-NL" dirty="0"/>
              <a:t> Netherlands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portestants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catholics</a:t>
            </a:r>
            <a:r>
              <a:rPr lang="nl-NL" dirty="0"/>
              <a:t>. A lot of wars </a:t>
            </a:r>
            <a:r>
              <a:rPr lang="nl-NL" dirty="0" err="1"/>
              <a:t>broke</a:t>
            </a:r>
            <a:r>
              <a:rPr lang="nl-NL" dirty="0"/>
              <a:t> out </a:t>
            </a:r>
            <a:r>
              <a:rPr lang="nl-NL" dirty="0" err="1"/>
              <a:t>and</a:t>
            </a:r>
            <a:r>
              <a:rPr lang="nl-NL" dirty="0"/>
              <a:t> a lot of </a:t>
            </a:r>
            <a:r>
              <a:rPr lang="nl-NL" dirty="0" err="1"/>
              <a:t>catholic</a:t>
            </a:r>
            <a:r>
              <a:rPr lang="nl-NL" dirty="0"/>
              <a:t> </a:t>
            </a:r>
            <a:r>
              <a:rPr lang="nl-NL" dirty="0" err="1"/>
              <a:t>religious</a:t>
            </a:r>
            <a:r>
              <a:rPr lang="nl-NL" dirty="0"/>
              <a:t> </a:t>
            </a:r>
            <a:r>
              <a:rPr lang="nl-NL" dirty="0" err="1"/>
              <a:t>places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destroyed</a:t>
            </a:r>
            <a:r>
              <a:rPr lang="nl-NL" dirty="0"/>
              <a:t>. But </a:t>
            </a:r>
            <a:r>
              <a:rPr lang="nl-NL" dirty="0" err="1"/>
              <a:t>not</a:t>
            </a:r>
            <a:r>
              <a:rPr lang="nl-NL" dirty="0"/>
              <a:t> in Zwolle. </a:t>
            </a:r>
            <a:r>
              <a:rPr lang="nl-NL" dirty="0" err="1"/>
              <a:t>There</a:t>
            </a:r>
            <a:r>
              <a:rPr lang="nl-NL" dirty="0"/>
              <a:t> was a protestant </a:t>
            </a:r>
            <a:r>
              <a:rPr lang="nl-NL" dirty="0" err="1"/>
              <a:t>majority</a:t>
            </a:r>
            <a:r>
              <a:rPr lang="nl-NL" dirty="0"/>
              <a:t> but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tolerant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eachother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/>
              <a:t>A war </a:t>
            </a:r>
            <a:r>
              <a:rPr lang="nl-NL" dirty="0" err="1"/>
              <a:t>for</a:t>
            </a:r>
            <a:r>
              <a:rPr lang="nl-NL" dirty="0"/>
              <a:t> Dutch </a:t>
            </a:r>
            <a:r>
              <a:rPr lang="nl-NL" dirty="0" err="1"/>
              <a:t>independence</a:t>
            </a:r>
            <a:r>
              <a:rPr lang="nl-NL" dirty="0"/>
              <a:t> </a:t>
            </a:r>
            <a:r>
              <a:rPr lang="nl-NL" dirty="0" err="1"/>
              <a:t>broke</a:t>
            </a:r>
            <a:r>
              <a:rPr lang="nl-NL" dirty="0"/>
              <a:t> out. The </a:t>
            </a:r>
            <a:r>
              <a:rPr lang="nl-NL" dirty="0" err="1"/>
              <a:t>city</a:t>
            </a:r>
            <a:r>
              <a:rPr lang="nl-NL" dirty="0"/>
              <a:t> was </a:t>
            </a:r>
            <a:r>
              <a:rPr lang="nl-NL" dirty="0" err="1"/>
              <a:t>doubtful</a:t>
            </a:r>
            <a:r>
              <a:rPr lang="nl-NL" dirty="0"/>
              <a:t> in </a:t>
            </a:r>
            <a:r>
              <a:rPr lang="nl-NL" dirty="0" err="1"/>
              <a:t>choosing</a:t>
            </a:r>
            <a:r>
              <a:rPr lang="nl-NL" dirty="0"/>
              <a:t> a side.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</a:t>
            </a:r>
            <a:r>
              <a:rPr lang="nl-NL" dirty="0" err="1"/>
              <a:t>changed</a:t>
            </a:r>
            <a:r>
              <a:rPr lang="nl-NL" dirty="0"/>
              <a:t> sides a </a:t>
            </a:r>
            <a:r>
              <a:rPr lang="nl-NL" dirty="0" err="1"/>
              <a:t>couple</a:t>
            </a:r>
            <a:r>
              <a:rPr lang="nl-NL" dirty="0"/>
              <a:t> of </a:t>
            </a:r>
            <a:r>
              <a:rPr lang="nl-NL" dirty="0" err="1"/>
              <a:t>times</a:t>
            </a:r>
            <a:r>
              <a:rPr lang="nl-NL" dirty="0"/>
              <a:t>. But </a:t>
            </a:r>
            <a:r>
              <a:rPr lang="nl-NL" dirty="0" err="1"/>
              <a:t>eventually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supported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uprising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Spaniards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resulteds</a:t>
            </a:r>
            <a:r>
              <a:rPr lang="nl-NL" dirty="0"/>
              <a:t> in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battles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even </a:t>
            </a:r>
            <a:r>
              <a:rPr lang="nl-NL" dirty="0" err="1"/>
              <a:t>inside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. </a:t>
            </a:r>
            <a:r>
              <a:rPr lang="nl-NL" dirty="0" err="1"/>
              <a:t>Eventually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Netherlands </a:t>
            </a:r>
            <a:r>
              <a:rPr lang="nl-NL" dirty="0" err="1"/>
              <a:t>gained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independence</a:t>
            </a:r>
            <a:r>
              <a:rPr lang="nl-NL" dirty="0"/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38465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680</Words>
  <Application>Microsoft Office PowerPoint</Application>
  <PresentationFormat>Breedbeeld</PresentationFormat>
  <Paragraphs>56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The history of Zwolle</vt:lpstr>
      <vt:lpstr>What will be in this lesson? </vt:lpstr>
      <vt:lpstr>Learning question and learning goals</vt:lpstr>
      <vt:lpstr>A short history of Zwolle</vt:lpstr>
      <vt:lpstr>The first habitants of Zwolle</vt:lpstr>
      <vt:lpstr>Middle Ages</vt:lpstr>
      <vt:lpstr>Member of the Hanze trade Union</vt:lpstr>
      <vt:lpstr>Troubled times</vt:lpstr>
      <vt:lpstr>The Dutch war of independence</vt:lpstr>
      <vt:lpstr>Peacefull times</vt:lpstr>
      <vt:lpstr>World War II</vt:lpstr>
      <vt:lpstr>Nowadays</vt:lpstr>
      <vt:lpstr>The city tour</vt:lpstr>
      <vt:lpstr>Assignment</vt:lpstr>
      <vt:lpstr>Scan the QR-code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history of Zwolle</dc:title>
  <dc:creator>Daniël van Rijn</dc:creator>
  <cp:lastModifiedBy>Daniël van Rijn</cp:lastModifiedBy>
  <cp:revision>9</cp:revision>
  <dcterms:created xsi:type="dcterms:W3CDTF">2018-01-08T22:45:21Z</dcterms:created>
  <dcterms:modified xsi:type="dcterms:W3CDTF">2018-01-09T08:43:58Z</dcterms:modified>
</cp:coreProperties>
</file>